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274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5" r:id="rId14"/>
    <p:sldId id="282" r:id="rId15"/>
    <p:sldId id="283" r:id="rId16"/>
    <p:sldId id="28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5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4197927" y="2685504"/>
            <a:ext cx="648053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>
                <a:solidFill>
                  <a:schemeClr val="bg1"/>
                </a:solidFill>
                <a:latin typeface="+mj-lt"/>
              </a:rPr>
              <a:t>CTF </a:t>
            </a:r>
            <a:r>
              <a:rPr lang="en-US" sz="6600" dirty="0" err="1">
                <a:solidFill>
                  <a:schemeClr val="bg1"/>
                </a:solidFill>
                <a:latin typeface="+mj-lt"/>
              </a:rPr>
              <a:t>BonArea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5873515" y="4740142"/>
            <a:ext cx="5008380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Joan Martí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Olivart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Aiax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Faura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Vilalta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Pere Antoni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Rollon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Baiges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Site </a:t>
            </a:r>
            <a:r>
              <a:rPr lang="es-ES" dirty="0" err="1"/>
              <a:t>map</a:t>
            </a:r>
            <a:r>
              <a:rPr lang="es-ES" dirty="0"/>
              <a:t>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7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2BAF46-3B4A-438D-9FB7-F5FC0B70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" t="8285" r="65778" b="47314"/>
          <a:stretch/>
        </p:blipFill>
        <p:spPr>
          <a:xfrm>
            <a:off x="5157926" y="1141728"/>
            <a:ext cx="6108282" cy="45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Encara que es podía </a:t>
            </a:r>
            <a:r>
              <a:rPr lang="es-ES" dirty="0" err="1"/>
              <a:t>fer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de forma remota que no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acabat</a:t>
            </a:r>
            <a:r>
              <a:rPr lang="es-ES" dirty="0"/>
              <a:t> de </a:t>
            </a:r>
            <a:r>
              <a:rPr lang="es-ES" dirty="0" err="1"/>
              <a:t>trobar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Era la </a:t>
            </a:r>
            <a:r>
              <a:rPr lang="es-ES" dirty="0" err="1"/>
              <a:t>curiositat</a:t>
            </a:r>
            <a:r>
              <a:rPr lang="es-ES" dirty="0"/>
              <a:t> sobre la </a:t>
            </a:r>
            <a:r>
              <a:rPr lang="es-ES" dirty="0" err="1"/>
              <a:t>ubicació</a:t>
            </a:r>
            <a:r>
              <a:rPr lang="es-ES" dirty="0"/>
              <a:t> de les </a:t>
            </a:r>
            <a:r>
              <a:rPr lang="es-ES" dirty="0" err="1"/>
              <a:t>flags</a:t>
            </a:r>
            <a:r>
              <a:rPr lang="es-ES" dirty="0"/>
              <a:t> que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decidit</a:t>
            </a:r>
            <a:r>
              <a:rPr lang="es-ES" dirty="0"/>
              <a:t> optar per una </a:t>
            </a:r>
            <a:r>
              <a:rPr lang="es-ES" dirty="0" err="1"/>
              <a:t>altra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A partir de la </a:t>
            </a:r>
            <a:r>
              <a:rPr lang="es-ES" dirty="0" err="1"/>
              <a:t>contrasenya</a:t>
            </a:r>
            <a:r>
              <a:rPr lang="es-ES" dirty="0"/>
              <a:t> </a:t>
            </a:r>
            <a:r>
              <a:rPr lang="es-ES" dirty="0" err="1"/>
              <a:t>root</a:t>
            </a:r>
            <a:r>
              <a:rPr lang="es-ES" dirty="0"/>
              <a:t> i </a:t>
            </a:r>
            <a:r>
              <a:rPr lang="es-ES" dirty="0" err="1"/>
              <a:t>canviant</a:t>
            </a:r>
            <a:r>
              <a:rPr lang="es-ES" dirty="0"/>
              <a:t> </a:t>
            </a:r>
            <a:r>
              <a:rPr lang="es-ES" dirty="0" err="1"/>
              <a:t>contrasenyes</a:t>
            </a:r>
            <a:r>
              <a:rPr lang="es-ES" dirty="0"/>
              <a:t> </a:t>
            </a:r>
            <a:r>
              <a:rPr lang="es-ES" dirty="0" err="1"/>
              <a:t>d’usuari</a:t>
            </a:r>
            <a:r>
              <a:rPr lang="es-ES" dirty="0"/>
              <a:t> del la VM </a:t>
            </a:r>
            <a:r>
              <a:rPr lang="es-ES" dirty="0" err="1"/>
              <a:t>BonArea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Problemes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la resta de </a:t>
            </a:r>
            <a:r>
              <a:rPr lang="es-ES" dirty="0" err="1"/>
              <a:t>flags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310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6797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Ubicació</a:t>
            </a:r>
            <a:r>
              <a:rPr lang="es-ES" dirty="0"/>
              <a:t>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esborranys</a:t>
            </a:r>
            <a:r>
              <a:rPr lang="es-ES" dirty="0"/>
              <a:t> de les </a:t>
            </a:r>
            <a:r>
              <a:rPr lang="es-ES" dirty="0" err="1"/>
              <a:t>publicacions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8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29577C-4D00-4798-A7DD-6D63741C2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7" t="16181" r="1043" b="7055"/>
          <a:stretch/>
        </p:blipFill>
        <p:spPr>
          <a:xfrm>
            <a:off x="4761388" y="1825625"/>
            <a:ext cx="6894992" cy="44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4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685800" y="1243734"/>
            <a:ext cx="10515600" cy="626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S’ha</a:t>
            </a:r>
            <a:r>
              <a:rPr lang="es-ES" dirty="0"/>
              <a:t> </a:t>
            </a:r>
            <a:r>
              <a:rPr lang="es-ES" dirty="0" err="1"/>
              <a:t>executat</a:t>
            </a:r>
            <a:r>
              <a:rPr lang="es-ES" dirty="0"/>
              <a:t> </a:t>
            </a:r>
            <a:r>
              <a:rPr lang="es-ES" dirty="0" err="1"/>
              <a:t>dins</a:t>
            </a:r>
            <a:r>
              <a:rPr lang="es-ES" dirty="0"/>
              <a:t> del terminal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l’usuari</a:t>
            </a:r>
            <a:r>
              <a:rPr lang="es-ES" dirty="0"/>
              <a:t> </a:t>
            </a:r>
            <a:r>
              <a:rPr lang="es-ES" dirty="0" err="1"/>
              <a:t>root</a:t>
            </a:r>
            <a:r>
              <a:rPr lang="es-ES" dirty="0"/>
              <a:t> </a:t>
            </a:r>
          </a:p>
          <a:p>
            <a:pPr lvl="1"/>
            <a:r>
              <a:rPr lang="es-ES" dirty="0" err="1"/>
              <a:t>find</a:t>
            </a:r>
            <a:r>
              <a:rPr lang="es-ES" dirty="0"/>
              <a:t> / -</a:t>
            </a:r>
            <a:r>
              <a:rPr lang="es-ES" dirty="0" err="1"/>
              <a:t>type</a:t>
            </a:r>
            <a:r>
              <a:rPr lang="es-ES" dirty="0"/>
              <a:t> f –</a:t>
            </a:r>
            <a:r>
              <a:rPr lang="es-ES" dirty="0" err="1"/>
              <a:t>name</a:t>
            </a:r>
            <a:r>
              <a:rPr lang="es-ES" dirty="0"/>
              <a:t> “flag.txt”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r>
              <a:rPr lang="es-ES" dirty="0"/>
              <a:t>/flag.txt -&gt; </a:t>
            </a:r>
            <a:r>
              <a:rPr lang="es-ES" dirty="0" err="1"/>
              <a:t>flag</a:t>
            </a:r>
            <a:r>
              <a:rPr lang="es-ES" dirty="0"/>
              <a:t> 9</a:t>
            </a:r>
          </a:p>
          <a:p>
            <a:pPr marL="457200" lvl="1" indent="0">
              <a:buNone/>
            </a:pPr>
            <a:r>
              <a:rPr lang="es-ES" dirty="0"/>
              <a:t>/home/</a:t>
            </a:r>
            <a:r>
              <a:rPr lang="es-ES" dirty="0" err="1"/>
              <a:t>dylan</a:t>
            </a:r>
            <a:r>
              <a:rPr lang="es-ES" dirty="0"/>
              <a:t>/flag.txt -&gt; </a:t>
            </a:r>
            <a:r>
              <a:rPr lang="es-ES" dirty="0" err="1"/>
              <a:t>flag</a:t>
            </a:r>
            <a:r>
              <a:rPr lang="es-ES" dirty="0"/>
              <a:t> 10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FLAGS 9 i 10</a:t>
            </a:r>
          </a:p>
        </p:txBody>
      </p:sp>
    </p:spTree>
    <p:extLst>
      <p:ext uri="{BB962C8B-B14F-4D97-AF65-F5344CB8AC3E}">
        <p14:creationId xmlns:p14="http://schemas.microsoft.com/office/powerpoint/2010/main" val="320316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685800" y="1243733"/>
            <a:ext cx="10515600" cy="2822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Canvi</a:t>
            </a:r>
            <a:r>
              <a:rPr lang="es-ES" dirty="0"/>
              <a:t> de </a:t>
            </a:r>
            <a:r>
              <a:rPr lang="es-ES" dirty="0" err="1"/>
              <a:t>contrasenya</a:t>
            </a:r>
            <a:r>
              <a:rPr lang="es-ES" dirty="0"/>
              <a:t> </a:t>
            </a:r>
            <a:r>
              <a:rPr lang="es-ES" dirty="0" err="1"/>
              <a:t>root</a:t>
            </a:r>
            <a:endParaRPr lang="es-ES" dirty="0"/>
          </a:p>
          <a:p>
            <a:pPr marL="457200" lvl="1" indent="0">
              <a:buNone/>
            </a:pPr>
            <a:r>
              <a:rPr lang="es-ES" dirty="0" err="1"/>
              <a:t>mount</a:t>
            </a:r>
            <a:r>
              <a:rPr lang="es-ES" dirty="0"/>
              <a:t> –o </a:t>
            </a:r>
            <a:r>
              <a:rPr lang="es-ES" dirty="0" err="1"/>
              <a:t>remount,rw</a:t>
            </a:r>
            <a:r>
              <a:rPr lang="es-ES" dirty="0"/>
              <a:t> /</a:t>
            </a:r>
          </a:p>
          <a:p>
            <a:pPr marL="457200" lvl="1" indent="0">
              <a:buNone/>
            </a:pPr>
            <a:r>
              <a:rPr lang="es-ES" dirty="0" err="1"/>
              <a:t>passwd</a:t>
            </a:r>
            <a:endParaRPr lang="es-ES" dirty="0"/>
          </a:p>
          <a:p>
            <a:r>
              <a:rPr lang="es-ES" dirty="0" err="1"/>
              <a:t>Canvi</a:t>
            </a:r>
            <a:r>
              <a:rPr lang="es-ES" dirty="0"/>
              <a:t> de </a:t>
            </a:r>
            <a:r>
              <a:rPr lang="es-ES" dirty="0" err="1"/>
              <a:t>contrasenya</a:t>
            </a:r>
            <a:r>
              <a:rPr lang="es-ES" dirty="0"/>
              <a:t> </a:t>
            </a:r>
            <a:r>
              <a:rPr lang="es-ES" dirty="0" err="1"/>
              <a:t>mysql</a:t>
            </a:r>
            <a:r>
              <a:rPr lang="es-ES" dirty="0"/>
              <a:t> </a:t>
            </a:r>
          </a:p>
          <a:p>
            <a:pPr marL="457200" lvl="1" indent="0">
              <a:buNone/>
            </a:pP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wp_users</a:t>
            </a:r>
            <a:r>
              <a:rPr lang="es-ES" dirty="0"/>
              <a:t> set </a:t>
            </a:r>
            <a:r>
              <a:rPr lang="es-ES" dirty="0" err="1"/>
              <a:t>user_pass</a:t>
            </a:r>
            <a:r>
              <a:rPr lang="es-ES" dirty="0"/>
              <a:t> = MD5(‘</a:t>
            </a:r>
            <a:r>
              <a:rPr lang="es-ES" dirty="0" err="1"/>
              <a:t>newpasswd</a:t>
            </a:r>
            <a:r>
              <a:rPr lang="es-ES" dirty="0"/>
              <a:t>’) </a:t>
            </a:r>
            <a:r>
              <a:rPr lang="es-ES" dirty="0" err="1"/>
              <a:t>where</a:t>
            </a:r>
            <a:r>
              <a:rPr lang="es-ES" dirty="0"/>
              <a:t> ID=1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Annex</a:t>
            </a:r>
            <a:r>
              <a:rPr lang="es-E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4413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D52AFD9-980E-44CC-AFC6-676A2E8F684D}"/>
              </a:ext>
            </a:extLst>
          </p:cNvPr>
          <p:cNvSpPr txBox="1">
            <a:spLocks/>
          </p:cNvSpPr>
          <p:nvPr/>
        </p:nvSpPr>
        <p:spPr>
          <a:xfrm>
            <a:off x="1849582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 err="1">
                <a:solidFill>
                  <a:schemeClr val="bg1"/>
                </a:solidFill>
              </a:rPr>
              <a:t>Moltes</a:t>
            </a:r>
            <a:r>
              <a:rPr lang="es-ES" sz="9600" dirty="0">
                <a:solidFill>
                  <a:schemeClr val="bg1"/>
                </a:solidFill>
              </a:rPr>
              <a:t> </a:t>
            </a:r>
            <a:r>
              <a:rPr lang="es-ES" sz="9600" dirty="0" err="1">
                <a:solidFill>
                  <a:schemeClr val="bg1"/>
                </a:solidFill>
              </a:rPr>
              <a:t>gràcies</a:t>
            </a:r>
            <a:endParaRPr lang="es-E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7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Sqlmap</a:t>
            </a:r>
            <a:endParaRPr lang="es-ES" dirty="0"/>
          </a:p>
          <a:p>
            <a:r>
              <a:rPr lang="es-ES" dirty="0"/>
              <a:t>Nano editor de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Descobriment</a:t>
            </a:r>
            <a:r>
              <a:rPr lang="es-ES" dirty="0"/>
              <a:t> del blog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AB4145F-4377-46B2-8009-88390399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79" y="681037"/>
            <a:ext cx="4442508" cy="58583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97CEB7-F676-46E1-89C4-99C99588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36" y="3429000"/>
            <a:ext cx="4767771" cy="30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7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27733B5-3815-482A-AC7E-3E3B6661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15" y="224560"/>
            <a:ext cx="7430623" cy="66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45023" cy="731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Robots.txt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A8F51-2839-405C-BF73-C0E086319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87" y="1278863"/>
            <a:ext cx="6566113" cy="43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2661832"/>
            <a:ext cx="6015361" cy="18586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Trobada</a:t>
            </a:r>
            <a:r>
              <a:rPr lang="es-ES" dirty="0"/>
              <a:t> de </a:t>
            </a:r>
            <a:r>
              <a:rPr lang="es-ES" dirty="0" err="1"/>
              <a:t>casualitat</a:t>
            </a:r>
            <a:r>
              <a:rPr lang="es-ES" dirty="0"/>
              <a:t> </a:t>
            </a:r>
            <a:r>
              <a:rPr lang="es-ES" dirty="0" err="1"/>
              <a:t>intentant</a:t>
            </a:r>
            <a:r>
              <a:rPr lang="es-ES" dirty="0"/>
              <a:t> entrar a la </a:t>
            </a:r>
            <a:r>
              <a:rPr lang="es-ES" dirty="0" err="1"/>
              <a:t>secció</a:t>
            </a:r>
            <a:r>
              <a:rPr lang="es-ES" dirty="0"/>
              <a:t> </a:t>
            </a:r>
            <a:r>
              <a:rPr lang="es-ES" dirty="0" err="1"/>
              <a:t>d’administració</a:t>
            </a:r>
            <a:r>
              <a:rPr lang="es-ES" dirty="0"/>
              <a:t>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2 (de </a:t>
            </a:r>
            <a:r>
              <a:rPr lang="es-ES" dirty="0" err="1"/>
              <a:t>casualitat</a:t>
            </a:r>
            <a:r>
              <a:rPr lang="es-ES" dirty="0"/>
              <a:t>)</a:t>
            </a: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DEF2EE4-27F6-4DC0-AED4-334FD8A2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18" y="689397"/>
            <a:ext cx="4921755" cy="58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Descodificació</a:t>
            </a:r>
            <a:r>
              <a:rPr lang="es-ES" dirty="0"/>
              <a:t> Base64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3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B06F44A-B6C3-404C-986E-4F8CF40B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31" y="834905"/>
            <a:ext cx="5274612" cy="5476995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482ADDE5-3EE0-4E6C-89F3-D08826988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2" y="3000543"/>
            <a:ext cx="5274612" cy="33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esteganografía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4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969C327-26E4-46E7-8A54-D2316380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9236"/>
            <a:ext cx="4662840" cy="3479196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181C028-3072-4FC6-A294-06651FC8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41" y="603682"/>
            <a:ext cx="5697004" cy="58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WireShark</a:t>
            </a:r>
            <a:r>
              <a:rPr lang="es-ES" dirty="0"/>
              <a:t> </a:t>
            </a:r>
            <a:r>
              <a:rPr lang="es-ES" dirty="0" err="1"/>
              <a:t>analisis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5</a:t>
            </a: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7DA64C5-40E0-4761-8C92-F8BA84186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8010"/>
            <a:ext cx="5509278" cy="5660668"/>
          </a:xfrm>
          <a:prstGeom prst="rect">
            <a:avLst/>
          </a:prstGeom>
        </p:spPr>
      </p:pic>
      <p:pic>
        <p:nvPicPr>
          <p:cNvPr id="9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4B9FCA4-07C3-470E-95A1-E49A3EF8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1" y="2635287"/>
            <a:ext cx="5077572" cy="37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D3ED6-B81F-4ECE-A7C3-42E50EA6B0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wpscan</a:t>
            </a:r>
            <a:r>
              <a:rPr lang="es-ES" dirty="0"/>
              <a:t> --</a:t>
            </a:r>
            <a:r>
              <a:rPr lang="es-ES" dirty="0" err="1"/>
              <a:t>url</a:t>
            </a:r>
            <a:r>
              <a:rPr lang="es-ES" dirty="0"/>
              <a:t> http://dylanscott.com -e 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5208C0-FCD0-4828-827E-A3B4D2B59D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FLAG 6</a:t>
            </a:r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E26B0833-40D5-4207-9DEB-EAB28DA79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t="18641" r="39417" b="36699"/>
          <a:stretch/>
        </p:blipFill>
        <p:spPr>
          <a:xfrm>
            <a:off x="1775533" y="2752077"/>
            <a:ext cx="7883199" cy="35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15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212</Words>
  <Application>Microsoft Office PowerPoint</Application>
  <PresentationFormat>Panorámica</PresentationFormat>
  <Paragraphs>42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Arial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ThePeeters</cp:lastModifiedBy>
  <cp:revision>143</cp:revision>
  <dcterms:created xsi:type="dcterms:W3CDTF">2019-01-14T06:35:35Z</dcterms:created>
  <dcterms:modified xsi:type="dcterms:W3CDTF">2021-11-28T09:33:31Z</dcterms:modified>
</cp:coreProperties>
</file>